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2" r:id="rId2"/>
    <p:sldId id="263" r:id="rId3"/>
    <p:sldId id="257" r:id="rId4"/>
    <p:sldId id="282" r:id="rId5"/>
    <p:sldId id="283" r:id="rId6"/>
    <p:sldId id="274" r:id="rId7"/>
    <p:sldId id="285" r:id="rId8"/>
    <p:sldId id="284" r:id="rId9"/>
    <p:sldId id="290" r:id="rId10"/>
    <p:sldId id="291" r:id="rId11"/>
    <p:sldId id="292" r:id="rId12"/>
    <p:sldId id="293" r:id="rId13"/>
    <p:sldId id="294" r:id="rId14"/>
    <p:sldId id="265" r:id="rId15"/>
    <p:sldId id="286" r:id="rId16"/>
    <p:sldId id="287" r:id="rId17"/>
    <p:sldId id="288" r:id="rId18"/>
    <p:sldId id="289" r:id="rId19"/>
    <p:sldId id="267" r:id="rId20"/>
    <p:sldId id="29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78598" autoAdjust="0"/>
  </p:normalViewPr>
  <p:slideViewPr>
    <p:cSldViewPr snapToGrid="0">
      <p:cViewPr varScale="1">
        <p:scale>
          <a:sx n="68" d="100"/>
          <a:sy n="68" d="100"/>
        </p:scale>
        <p:origin x="126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CFBD5-90EC-49CE-AE2F-F0547D011257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68CCB-5761-48D5-A45C-503F4E14D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9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everyone/ Good Afternoon everyone, </a:t>
            </a:r>
          </a:p>
          <a:p>
            <a:r>
              <a:rPr lang="en-US" dirty="0"/>
              <a:t>Welcome to Project Final Presentation and Demo 1 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68CCB-5761-48D5-A45C-503F4E14D6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31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all are aware, The title of the project is Distributed Online Banking System,</a:t>
            </a:r>
          </a:p>
          <a:p>
            <a:r>
              <a:rPr lang="en-US" dirty="0"/>
              <a:t>And in today’s progress report we will be covering the following points.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Meet the team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Project Design Overview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Features Planned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Early Results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‘&gt; Current Impediments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Project Schedule(Tentative)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Individual Team Member’s Role</a:t>
            </a: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68CCB-5761-48D5-A45C-503F4E14D6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55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68CCB-5761-48D5-A45C-503F4E14D6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4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68CCB-5761-48D5-A45C-503F4E14D6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45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68CCB-5761-48D5-A45C-503F4E14D6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04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68CCB-5761-48D5-A45C-503F4E14D6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27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68CCB-5761-48D5-A45C-503F4E14D6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89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68CCB-5761-48D5-A45C-503F4E14D6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1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309AD-4C2F-46F1-B429-AC4069EFE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7A7D1D-95AD-474A-9A38-417F25F6B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B2187-CAA5-481D-B03E-FD17F8C2E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EB58C-6AFA-4538-ABE7-9F3BF3F94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2FCC8-7566-469A-A24B-A806F6D1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0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D973E-9B44-4903-888D-8D01647D7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046D21-AE81-4325-A056-F4F86BFD89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7D3FD-B29A-441B-BC07-6CCC02644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5370C-0F21-404F-BD8C-DB5ED37F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D119B-A660-46C7-B77D-48F476BD4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91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F2FFF1-FD91-4AE6-AF67-776937D5EF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537DB5-607F-426F-A73A-5EF245F83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C85F6-2FE6-4D88-9A16-CAA0E4A3C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6F94E-7943-478E-9F07-282D82070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64A8D-FC54-463C-BE7B-478C84EF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93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ABC1E-8CF9-4E32-8C4D-27B67BD8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12C94-C9B1-4879-89B3-3D9512852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93DE8-35E8-44AC-9D2D-E9680F4D4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A8B4D-3D11-42EF-91E2-1D18CCCC4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5C95D-675E-4200-B889-36ABFC25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906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83CCF-5F7E-43EA-B303-73B9A2DE9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67781-D26C-4A6C-BC37-BB05F6BE5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EC47E-9A7D-444A-B667-CE3C92829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24541-474D-44B4-BC48-5D5BFB7B2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A7440-85CD-4BFF-800E-81D05D37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34CB6-42B2-4571-A7F7-7D3DE0F35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165F1-A582-4196-88A3-C316EF1C5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28360-F29B-4B86-B512-09B39FC51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64870-C4B2-4817-8A45-5D5B1932F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6854C-AB3D-4554-B0AA-2A4DD20E0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30753-1108-4B5F-8EEB-2F36205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7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27822-06F4-4EAE-B30B-77C900969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D3CAD-985C-4D6F-A10D-32CE27B2E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30869D-4AFA-44E5-813B-1E0CC4651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CA2CA-0C5E-4C12-81E3-CE25996F22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0AB4FD-4A15-49B2-A134-EF60F3E6D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DB9285-18ED-4AFD-809C-83EE142E3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C9E417-0D48-4634-B48B-3D8BB988F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389720-14FF-4DD0-AD65-61E95511F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13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1F449-4C0A-4393-98D2-6C815B2B2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B419D7-3FCA-434B-86D1-8E7C99D62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532EAF-93DA-4180-B84D-B0E05E50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EE5483-0E8F-4AFE-AA3B-701365235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50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AAE299-5166-48ED-955B-E0E947907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56B5BE-37FA-45C2-B350-2DD11B73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B1EF5-1CE4-4D97-A1E9-6303F177F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98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EA30-6074-4DFF-9A1A-423F359B5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D6F7A-6A7A-410F-85D5-005F3DAB6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0C2A9-04F8-45EF-9F75-E36A7843C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D6550-039E-47D2-A5D2-C18179A2A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2AF7A-8E3A-490C-B612-DFBC0BCA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6B084-D290-4E8C-8058-E8A119A61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66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CBF20-2480-420B-B6EA-897ACFE13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AC5FF4-C32E-4332-9695-CDD83A312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772B7-25ED-496F-AAFD-BECA0222B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61F40-C66C-4211-9BEA-2BAD6550D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C445B-D515-41E6-B48C-EE120E61C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A47AC-690D-424B-AB66-E2F773996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7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27D448-1435-464E-85B5-7DFD43369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D92D9-FCBD-4896-8CBE-722914267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91F7A-EEF9-440F-9F67-1E313352CC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7824C-6FCF-4687-A159-ED2D42C33F38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2897C-43F7-4778-8DEE-309BB870D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91DFA-E4B7-486B-9AF9-7055F1C5E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4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s73-vodWps" TargetMode="External"/><Relationship Id="rId5" Type="http://schemas.openxmlformats.org/officeDocument/2006/relationships/image" Target="../media/image21.j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1BEDC601-4ACD-4BE3-B77C-421F5268F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BE020D5-C567-481F-AE27-04E9FB035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8DCDF1-A308-48A2-93C6-18DE2F2ACB76}"/>
              </a:ext>
            </a:extLst>
          </p:cNvPr>
          <p:cNvSpPr txBox="1"/>
          <p:nvPr/>
        </p:nvSpPr>
        <p:spPr>
          <a:xfrm>
            <a:off x="834884" y="1601549"/>
            <a:ext cx="103897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CMPE 202 </a:t>
            </a:r>
          </a:p>
          <a:p>
            <a:pPr algn="ctr"/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Software Systems Engineering</a:t>
            </a:r>
          </a:p>
          <a:p>
            <a:endParaRPr lang="en-US" sz="3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Final Presentation &amp; Demo</a:t>
            </a:r>
          </a:p>
          <a:p>
            <a:pPr algn="ctr"/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Avengers – The Game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7B755-5FBA-4E05-A8AE-D02C51C8D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927" y="4832072"/>
            <a:ext cx="1681618" cy="168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90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63C6CA-841E-463F-885D-99B76EAF3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-4993" y="2912823"/>
            <a:ext cx="12191999" cy="3945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DE8E9-42AE-488F-8F38-BA9251123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DC3418-3349-4018-8F7D-3F034BC1C492}"/>
              </a:ext>
            </a:extLst>
          </p:cNvPr>
          <p:cNvSpPr/>
          <p:nvPr/>
        </p:nvSpPr>
        <p:spPr>
          <a:xfrm>
            <a:off x="2463413" y="636550"/>
            <a:ext cx="7255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Design Patterns Implemented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3132B-8D64-4FE9-87A1-B098FC5825D1}"/>
              </a:ext>
            </a:extLst>
          </p:cNvPr>
          <p:cNvSpPr txBox="1"/>
          <p:nvPr/>
        </p:nvSpPr>
        <p:spPr>
          <a:xfrm>
            <a:off x="900968" y="1599747"/>
            <a:ext cx="10399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 Command – Firing, Add new bombs, Update score, bombs left 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B1A916-3678-44C8-8FF3-B53DFBEE2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129" y="2319352"/>
            <a:ext cx="6840538" cy="453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90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63C6CA-841E-463F-885D-99B76EAF3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-4993" y="2957978"/>
            <a:ext cx="12191999" cy="3945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DE8E9-42AE-488F-8F38-BA9251123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DC3418-3349-4018-8F7D-3F034BC1C492}"/>
              </a:ext>
            </a:extLst>
          </p:cNvPr>
          <p:cNvSpPr/>
          <p:nvPr/>
        </p:nvSpPr>
        <p:spPr>
          <a:xfrm>
            <a:off x="2463413" y="636550"/>
            <a:ext cx="7255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Design Patterns Implemented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3132B-8D64-4FE9-87A1-B098FC5825D1}"/>
              </a:ext>
            </a:extLst>
          </p:cNvPr>
          <p:cNvSpPr txBox="1"/>
          <p:nvPr/>
        </p:nvSpPr>
        <p:spPr>
          <a:xfrm>
            <a:off x="900968" y="1599747"/>
            <a:ext cx="10399209" cy="966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 Composite – Integrate all the components in each level 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63A461-D0DB-4E51-BFD6-DC9E2AB2B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796" y="2244372"/>
            <a:ext cx="50577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17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63C6CA-841E-463F-885D-99B76EAF3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-4993" y="2912823"/>
            <a:ext cx="12191999" cy="3945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DE8E9-42AE-488F-8F38-BA9251123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DC3418-3349-4018-8F7D-3F034BC1C492}"/>
              </a:ext>
            </a:extLst>
          </p:cNvPr>
          <p:cNvSpPr/>
          <p:nvPr/>
        </p:nvSpPr>
        <p:spPr>
          <a:xfrm>
            <a:off x="2463413" y="636550"/>
            <a:ext cx="7255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Design Patterns Implemented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3132B-8D64-4FE9-87A1-B098FC5825D1}"/>
              </a:ext>
            </a:extLst>
          </p:cNvPr>
          <p:cNvSpPr txBox="1"/>
          <p:nvPr/>
        </p:nvSpPr>
        <p:spPr>
          <a:xfrm>
            <a:off x="900968" y="1599747"/>
            <a:ext cx="10399209" cy="50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 State – Switching Screen and maintaining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1E1FF5-9C58-483D-9A4B-D8E531D0C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796" y="2104309"/>
            <a:ext cx="5605470" cy="450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87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63C6CA-841E-463F-885D-99B76EAF3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-4993" y="2912823"/>
            <a:ext cx="12191999" cy="3945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DE8E9-42AE-488F-8F38-BA9251123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DC3418-3349-4018-8F7D-3F034BC1C492}"/>
              </a:ext>
            </a:extLst>
          </p:cNvPr>
          <p:cNvSpPr/>
          <p:nvPr/>
        </p:nvSpPr>
        <p:spPr>
          <a:xfrm>
            <a:off x="2463413" y="636550"/>
            <a:ext cx="7255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Design Patterns Implemented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3132B-8D64-4FE9-87A1-B098FC5825D1}"/>
              </a:ext>
            </a:extLst>
          </p:cNvPr>
          <p:cNvSpPr txBox="1"/>
          <p:nvPr/>
        </p:nvSpPr>
        <p:spPr>
          <a:xfrm>
            <a:off x="900968" y="1599747"/>
            <a:ext cx="10399209" cy="966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 Factory – Construct enemies, obstructions, bombs and bullets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34E7CB-4FAA-4376-A7D1-A5EFD03A0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62" y="2243844"/>
            <a:ext cx="5019675" cy="408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47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1BEDC601-4ACD-4BE3-B77C-421F5268F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F87CC43-1589-47E7-A521-ED4190FE00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" t="35817" r="-1250" b="50983"/>
          <a:stretch/>
        </p:blipFill>
        <p:spPr>
          <a:xfrm>
            <a:off x="2967787" y="95599"/>
            <a:ext cx="6256423" cy="5125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8837C58-7276-443D-BD95-8F3E612C2720}"/>
              </a:ext>
            </a:extLst>
          </p:cNvPr>
          <p:cNvSpPr/>
          <p:nvPr/>
        </p:nvSpPr>
        <p:spPr>
          <a:xfrm>
            <a:off x="4028788" y="1038023"/>
            <a:ext cx="41344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Game Snapshots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4E7E45-A52C-4954-A7ED-B6BCC88A55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23" b="11118"/>
          <a:stretch/>
        </p:blipFill>
        <p:spPr>
          <a:xfrm>
            <a:off x="2324100" y="2088443"/>
            <a:ext cx="7543800" cy="4312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894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1BEDC601-4ACD-4BE3-B77C-421F5268F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F87CC43-1589-47E7-A521-ED4190FE00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" t="35817" r="-1250" b="50983"/>
          <a:stretch/>
        </p:blipFill>
        <p:spPr>
          <a:xfrm>
            <a:off x="2967787" y="95599"/>
            <a:ext cx="6256423" cy="5125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8837C58-7276-443D-BD95-8F3E612C2720}"/>
              </a:ext>
            </a:extLst>
          </p:cNvPr>
          <p:cNvSpPr/>
          <p:nvPr/>
        </p:nvSpPr>
        <p:spPr>
          <a:xfrm>
            <a:off x="4028788" y="1038023"/>
            <a:ext cx="41344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Game Snapshots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A0B6B4-0AFF-4F19-AD1D-CE9E595C7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810" y="2027467"/>
            <a:ext cx="6832379" cy="4429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6053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1BEDC601-4ACD-4BE3-B77C-421F5268F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F87CC43-1589-47E7-A521-ED4190FE00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" t="35817" r="-1250" b="50983"/>
          <a:stretch/>
        </p:blipFill>
        <p:spPr>
          <a:xfrm>
            <a:off x="2967787" y="95599"/>
            <a:ext cx="6256423" cy="5125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8837C58-7276-443D-BD95-8F3E612C2720}"/>
              </a:ext>
            </a:extLst>
          </p:cNvPr>
          <p:cNvSpPr/>
          <p:nvPr/>
        </p:nvSpPr>
        <p:spPr>
          <a:xfrm>
            <a:off x="4028765" y="823084"/>
            <a:ext cx="41344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Game Snapshots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B6F7FB-0FC8-42E4-83C0-223122BF2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970" y="1745909"/>
            <a:ext cx="6772060" cy="4779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9184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1BEDC601-4ACD-4BE3-B77C-421F5268F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F87CC43-1589-47E7-A521-ED4190FE00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" t="35817" r="-1250" b="50983"/>
          <a:stretch/>
        </p:blipFill>
        <p:spPr>
          <a:xfrm>
            <a:off x="2967787" y="95599"/>
            <a:ext cx="6256423" cy="5125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8837C58-7276-443D-BD95-8F3E612C2720}"/>
              </a:ext>
            </a:extLst>
          </p:cNvPr>
          <p:cNvSpPr/>
          <p:nvPr/>
        </p:nvSpPr>
        <p:spPr>
          <a:xfrm>
            <a:off x="4028788" y="1038023"/>
            <a:ext cx="41344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Game Snapshots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AC7E99-0B86-4D2F-B4DA-7C6FDF3D4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849" y="2027466"/>
            <a:ext cx="6902302" cy="461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0266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1BEDC601-4ACD-4BE3-B77C-421F5268F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F87CC43-1589-47E7-A521-ED4190FE00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" t="35817" r="-1250" b="50983"/>
          <a:stretch/>
        </p:blipFill>
        <p:spPr>
          <a:xfrm>
            <a:off x="2967787" y="95599"/>
            <a:ext cx="6256423" cy="5125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8837C58-7276-443D-BD95-8F3E612C2720}"/>
              </a:ext>
            </a:extLst>
          </p:cNvPr>
          <p:cNvSpPr/>
          <p:nvPr/>
        </p:nvSpPr>
        <p:spPr>
          <a:xfrm>
            <a:off x="4028788" y="1038023"/>
            <a:ext cx="41344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Game Snapshots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010E58-88CA-4566-8301-A576139E2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982" y="2027467"/>
            <a:ext cx="6946036" cy="4599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810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1BEDC601-4ACD-4BE3-B77C-421F5268F4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F87CC43-1589-47E7-A521-ED4190FE00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DA0B99E-BF30-4FCD-BDB5-F00A063CE373}"/>
              </a:ext>
            </a:extLst>
          </p:cNvPr>
          <p:cNvSpPr/>
          <p:nvPr/>
        </p:nvSpPr>
        <p:spPr>
          <a:xfrm>
            <a:off x="3109728" y="868692"/>
            <a:ext cx="5791970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Game Live on Heroku</a:t>
            </a:r>
          </a:p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http://boringpeople.herokuapp.com</a:t>
            </a:r>
          </a:p>
          <a:p>
            <a:pPr algn="ctr"/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T.H.E   E.N.D</a:t>
            </a:r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Online Media 2">
            <a:hlinkClick r:id="" action="ppaction://media"/>
            <a:extLst>
              <a:ext uri="{FF2B5EF4-FFF2-40B4-BE49-F238E27FC236}">
                <a16:creationId xmlns:a16="http://schemas.microsoft.com/office/drawing/2014/main" id="{82B9F2FF-37B8-45DA-8EA7-4E922A3681A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896251" y="1831408"/>
            <a:ext cx="6389511" cy="47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0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1BEDC601-4ACD-4BE3-B77C-421F5268F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BE020D5-C567-481F-AE27-04E9FB035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7F6F47-755D-4CAB-9C7B-994B9F9478F9}"/>
              </a:ext>
            </a:extLst>
          </p:cNvPr>
          <p:cNvSpPr/>
          <p:nvPr/>
        </p:nvSpPr>
        <p:spPr>
          <a:xfrm>
            <a:off x="4028772" y="1038023"/>
            <a:ext cx="41344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MEET THE TEAM </a:t>
            </a:r>
            <a:endParaRPr lang="en-US" sz="2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4D59AC4-BA56-4902-A5B2-C84D9C0FC867}"/>
              </a:ext>
            </a:extLst>
          </p:cNvPr>
          <p:cNvSpPr txBox="1">
            <a:spLocks/>
          </p:cNvSpPr>
          <p:nvPr/>
        </p:nvSpPr>
        <p:spPr>
          <a:xfrm>
            <a:off x="141397" y="602861"/>
            <a:ext cx="7955280" cy="472577"/>
          </a:xfrm>
          <a:prstGeom prst="rect">
            <a:avLst/>
          </a:prstGeom>
        </p:spPr>
        <p:txBody>
          <a:bodyPr lIns="0" rIns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cap="none"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7DB8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52B5F-3172-429A-A4B1-9B6DFFD36424}"/>
              </a:ext>
            </a:extLst>
          </p:cNvPr>
          <p:cNvSpPr txBox="1"/>
          <p:nvPr/>
        </p:nvSpPr>
        <p:spPr>
          <a:xfrm>
            <a:off x="1375102" y="2344814"/>
            <a:ext cx="548787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Huy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Vo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 Mangesh Tak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 Prateek Sharma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Kalikalyan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Dash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Sricheta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Ruj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2" descr="Image result for team icon">
            <a:extLst>
              <a:ext uri="{FF2B5EF4-FFF2-40B4-BE49-F238E27FC236}">
                <a16:creationId xmlns:a16="http://schemas.microsoft.com/office/drawing/2014/main" id="{CC4E2F8D-6956-4273-B957-D0726780A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780" y="2799912"/>
            <a:ext cx="2419476" cy="155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749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1BEDC601-4ACD-4BE3-B77C-421F5268F4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-4993" y="2995898"/>
            <a:ext cx="12191999" cy="3945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F87CC43-1589-47E7-A521-ED4190FE0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DA0B99E-BF30-4FCD-BDB5-F00A063CE373}"/>
              </a:ext>
            </a:extLst>
          </p:cNvPr>
          <p:cNvSpPr/>
          <p:nvPr/>
        </p:nvSpPr>
        <p:spPr>
          <a:xfrm>
            <a:off x="4538134" y="1659467"/>
            <a:ext cx="260793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Thank You</a:t>
            </a:r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T.H.E   E.N.D</a:t>
            </a:r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340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66753292-8E58-4735-9858-7DFA59ECB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328940A-68C4-4643-AC60-966501AE2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55C753D6-F8C5-488B-9C86-11E055D056AA}"/>
              </a:ext>
            </a:extLst>
          </p:cNvPr>
          <p:cNvSpPr/>
          <p:nvPr/>
        </p:nvSpPr>
        <p:spPr>
          <a:xfrm>
            <a:off x="4169839" y="1038023"/>
            <a:ext cx="38523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Consolas" panose="020B0609020204030204" pitchFamily="49" charset="0"/>
              </a:rPr>
              <a:t>UI </a:t>
            </a:r>
            <a:r>
              <a:rPr lang="en-US" sz="4000" dirty="0" err="1">
                <a:latin typeface="Consolas" panose="020B0609020204030204" pitchFamily="49" charset="0"/>
              </a:rPr>
              <a:t>WireFrames</a:t>
            </a:r>
            <a:endParaRPr lang="en-US" sz="24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3AF92E4-2B20-4455-9FE8-660B6BFBE50F}"/>
              </a:ext>
            </a:extLst>
          </p:cNvPr>
          <p:cNvSpPr/>
          <p:nvPr/>
        </p:nvSpPr>
        <p:spPr>
          <a:xfrm>
            <a:off x="7066376" y="3254633"/>
            <a:ext cx="5068132" cy="136986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B598B11-A350-4ED7-BF15-17EE1415F89F}"/>
              </a:ext>
            </a:extLst>
          </p:cNvPr>
          <p:cNvSpPr/>
          <p:nvPr/>
        </p:nvSpPr>
        <p:spPr>
          <a:xfrm>
            <a:off x="7100242" y="1748685"/>
            <a:ext cx="5068132" cy="136986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E7CFB78-671C-4E14-B4DD-B1B3CF079286}"/>
              </a:ext>
            </a:extLst>
          </p:cNvPr>
          <p:cNvSpPr/>
          <p:nvPr/>
        </p:nvSpPr>
        <p:spPr>
          <a:xfrm>
            <a:off x="7041437" y="3895218"/>
            <a:ext cx="5154997" cy="66934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C236C55-F9B4-4036-9210-A92188B1CC28}"/>
              </a:ext>
            </a:extLst>
          </p:cNvPr>
          <p:cNvSpPr/>
          <p:nvPr/>
        </p:nvSpPr>
        <p:spPr>
          <a:xfrm>
            <a:off x="7041437" y="1901084"/>
            <a:ext cx="5279337" cy="1861323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EC5E8-170F-4BA6-ACB3-4424535CB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512" y="1976220"/>
            <a:ext cx="6728178" cy="431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8" grpId="1" animBg="1"/>
      <p:bldP spid="94" grpId="0" animBg="1"/>
      <p:bldP spid="94" grpId="1" animBg="1"/>
      <p:bldP spid="96" grpId="0" animBg="1"/>
      <p:bldP spid="96" grpId="1" animBg="1"/>
      <p:bldP spid="98" grpId="0" animBg="1"/>
      <p:bldP spid="9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CED254E-D765-4243-8721-EBCB0215E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6330B7-E7C6-471B-AC8B-4E836D996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85EBA85-B0B8-4424-B43A-FC722E184803}"/>
              </a:ext>
            </a:extLst>
          </p:cNvPr>
          <p:cNvSpPr/>
          <p:nvPr/>
        </p:nvSpPr>
        <p:spPr>
          <a:xfrm>
            <a:off x="4169839" y="1038023"/>
            <a:ext cx="38523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Consolas" panose="020B0609020204030204" pitchFamily="49" charset="0"/>
              </a:rPr>
              <a:t>UI </a:t>
            </a:r>
            <a:r>
              <a:rPr lang="en-US" sz="4000" dirty="0" err="1">
                <a:latin typeface="Consolas" panose="020B0609020204030204" pitchFamily="49" charset="0"/>
              </a:rPr>
              <a:t>WireFrames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6DDB14-1866-4EC6-8B32-A85F7213EB65}"/>
              </a:ext>
            </a:extLst>
          </p:cNvPr>
          <p:cNvSpPr/>
          <p:nvPr/>
        </p:nvSpPr>
        <p:spPr>
          <a:xfrm>
            <a:off x="7066376" y="3254633"/>
            <a:ext cx="5068132" cy="136986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4C95DB-9450-479F-A436-55FD0F591B5D}"/>
              </a:ext>
            </a:extLst>
          </p:cNvPr>
          <p:cNvSpPr/>
          <p:nvPr/>
        </p:nvSpPr>
        <p:spPr>
          <a:xfrm>
            <a:off x="7100242" y="1748685"/>
            <a:ext cx="5068132" cy="136986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9190F-38B9-4E01-ABB8-D219FBCD27AE}"/>
              </a:ext>
            </a:extLst>
          </p:cNvPr>
          <p:cNvSpPr/>
          <p:nvPr/>
        </p:nvSpPr>
        <p:spPr>
          <a:xfrm>
            <a:off x="7041437" y="3895218"/>
            <a:ext cx="5154997" cy="66934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9AE3B4-97E4-4A1F-9CF7-B9C8FCD91BEA}"/>
              </a:ext>
            </a:extLst>
          </p:cNvPr>
          <p:cNvSpPr/>
          <p:nvPr/>
        </p:nvSpPr>
        <p:spPr>
          <a:xfrm>
            <a:off x="7041437" y="1901084"/>
            <a:ext cx="5279337" cy="1861323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401C8-68C1-43B6-B340-F5044CFE2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89" y="2100977"/>
            <a:ext cx="595673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9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CED254E-D765-4243-8721-EBCB0215E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6330B7-E7C6-471B-AC8B-4E836D996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85EBA85-B0B8-4424-B43A-FC722E184803}"/>
              </a:ext>
            </a:extLst>
          </p:cNvPr>
          <p:cNvSpPr/>
          <p:nvPr/>
        </p:nvSpPr>
        <p:spPr>
          <a:xfrm>
            <a:off x="4169839" y="1038023"/>
            <a:ext cx="38523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Consolas" panose="020B0609020204030204" pitchFamily="49" charset="0"/>
              </a:rPr>
              <a:t>UI </a:t>
            </a:r>
            <a:r>
              <a:rPr lang="en-US" sz="4000" dirty="0" err="1">
                <a:latin typeface="Consolas" panose="020B0609020204030204" pitchFamily="49" charset="0"/>
              </a:rPr>
              <a:t>WireFrames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6DDB14-1866-4EC6-8B32-A85F7213EB65}"/>
              </a:ext>
            </a:extLst>
          </p:cNvPr>
          <p:cNvSpPr/>
          <p:nvPr/>
        </p:nvSpPr>
        <p:spPr>
          <a:xfrm>
            <a:off x="7066376" y="3254633"/>
            <a:ext cx="5068132" cy="136986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4C95DB-9450-479F-A436-55FD0F591B5D}"/>
              </a:ext>
            </a:extLst>
          </p:cNvPr>
          <p:cNvSpPr/>
          <p:nvPr/>
        </p:nvSpPr>
        <p:spPr>
          <a:xfrm>
            <a:off x="7100242" y="1748685"/>
            <a:ext cx="5068132" cy="136986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9190F-38B9-4E01-ABB8-D219FBCD27AE}"/>
              </a:ext>
            </a:extLst>
          </p:cNvPr>
          <p:cNvSpPr/>
          <p:nvPr/>
        </p:nvSpPr>
        <p:spPr>
          <a:xfrm>
            <a:off x="7041437" y="3895218"/>
            <a:ext cx="5154997" cy="66934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9AE3B4-97E4-4A1F-9CF7-B9C8FCD91BEA}"/>
              </a:ext>
            </a:extLst>
          </p:cNvPr>
          <p:cNvSpPr/>
          <p:nvPr/>
        </p:nvSpPr>
        <p:spPr>
          <a:xfrm>
            <a:off x="7041437" y="1901084"/>
            <a:ext cx="5279337" cy="1861323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BC0B1-E0F1-4096-BD96-067CAF026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356" y="1976219"/>
            <a:ext cx="5922863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5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5">
            <a:extLst>
              <a:ext uri="{FF2B5EF4-FFF2-40B4-BE49-F238E27FC236}">
                <a16:creationId xmlns:a16="http://schemas.microsoft.com/office/drawing/2014/main" id="{0FFE3986-CBA1-42EB-A02F-419502F7C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D434311-4B4F-4661-A89D-75231BE79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2A835596-78F1-4F6F-AB72-6C7CC8FF326D}"/>
              </a:ext>
            </a:extLst>
          </p:cNvPr>
          <p:cNvSpPr/>
          <p:nvPr/>
        </p:nvSpPr>
        <p:spPr>
          <a:xfrm>
            <a:off x="466413" y="2778949"/>
            <a:ext cx="298351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</a:rPr>
              <a:t>Activity </a:t>
            </a:r>
          </a:p>
          <a:p>
            <a:pPr algn="ctr"/>
            <a:r>
              <a:rPr lang="en-US" sz="4400" dirty="0">
                <a:latin typeface="Consolas" panose="020B0609020204030204" pitchFamily="49" charset="0"/>
              </a:rPr>
              <a:t>Diagram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401852-C890-4668-8B67-61C27AB2D0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3849" r="2022" b="6666"/>
          <a:stretch/>
        </p:blipFill>
        <p:spPr>
          <a:xfrm>
            <a:off x="3711801" y="5359"/>
            <a:ext cx="6721374" cy="694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39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5">
            <a:extLst>
              <a:ext uri="{FF2B5EF4-FFF2-40B4-BE49-F238E27FC236}">
                <a16:creationId xmlns:a16="http://schemas.microsoft.com/office/drawing/2014/main" id="{0FFE3986-CBA1-42EB-A02F-419502F7C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D434311-4B4F-4661-A89D-75231BE79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2A835596-78F1-4F6F-AB72-6C7CC8FF326D}"/>
              </a:ext>
            </a:extLst>
          </p:cNvPr>
          <p:cNvSpPr/>
          <p:nvPr/>
        </p:nvSpPr>
        <p:spPr>
          <a:xfrm>
            <a:off x="777396" y="2778949"/>
            <a:ext cx="236154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</a:rPr>
              <a:t>Class </a:t>
            </a:r>
          </a:p>
          <a:p>
            <a:pPr algn="ctr"/>
            <a:r>
              <a:rPr lang="en-US" sz="4400" dirty="0">
                <a:latin typeface="Consolas" panose="020B0609020204030204" pitchFamily="49" charset="0"/>
              </a:rPr>
              <a:t>Diagram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03E2E-46CC-405C-AF14-0E5AA82A01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0" t="6104" r="639" b="14403"/>
          <a:stretch/>
        </p:blipFill>
        <p:spPr>
          <a:xfrm>
            <a:off x="3536993" y="724086"/>
            <a:ext cx="7770902" cy="608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56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5">
            <a:extLst>
              <a:ext uri="{FF2B5EF4-FFF2-40B4-BE49-F238E27FC236}">
                <a16:creationId xmlns:a16="http://schemas.microsoft.com/office/drawing/2014/main" id="{0FFE3986-CBA1-42EB-A02F-419502F7C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D434311-4B4F-4661-A89D-75231BE79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2A835596-78F1-4F6F-AB72-6C7CC8FF326D}"/>
              </a:ext>
            </a:extLst>
          </p:cNvPr>
          <p:cNvSpPr/>
          <p:nvPr/>
        </p:nvSpPr>
        <p:spPr>
          <a:xfrm>
            <a:off x="2577435" y="523661"/>
            <a:ext cx="7255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Sequence Diagram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B33D62-E6B0-4F31-80BE-D9DAA124D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" t="1038" r="1165" b="5088"/>
          <a:stretch/>
        </p:blipFill>
        <p:spPr>
          <a:xfrm>
            <a:off x="500625" y="1124610"/>
            <a:ext cx="11179461" cy="592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07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63C6CA-841E-463F-885D-99B76EAF3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-4993" y="2912823"/>
            <a:ext cx="12191999" cy="3945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DE8E9-42AE-488F-8F38-BA9251123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DC3418-3349-4018-8F7D-3F034BC1C492}"/>
              </a:ext>
            </a:extLst>
          </p:cNvPr>
          <p:cNvSpPr/>
          <p:nvPr/>
        </p:nvSpPr>
        <p:spPr>
          <a:xfrm>
            <a:off x="2463413" y="636550"/>
            <a:ext cx="7255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Design Patterns Implemented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3132B-8D64-4FE9-87A1-B098FC5825D1}"/>
              </a:ext>
            </a:extLst>
          </p:cNvPr>
          <p:cNvSpPr txBox="1"/>
          <p:nvPr/>
        </p:nvSpPr>
        <p:spPr>
          <a:xfrm>
            <a:off x="891401" y="1392405"/>
            <a:ext cx="1039920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 Proxy – Initial Authentication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EB3867-7487-4314-A495-DFE50EF38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41" y="2077315"/>
            <a:ext cx="6002839" cy="45944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7B7606-6176-46DA-96D2-F5EAC94DE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980" y="2165559"/>
            <a:ext cx="46101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05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</TotalTime>
  <Words>230</Words>
  <Application>Microsoft Office PowerPoint</Application>
  <PresentationFormat>Widescreen</PresentationFormat>
  <Paragraphs>66</Paragraphs>
  <Slides>20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rajan2207@outlook.com</dc:creator>
  <cp:lastModifiedBy>mangesh tak</cp:lastModifiedBy>
  <cp:revision>69</cp:revision>
  <dcterms:created xsi:type="dcterms:W3CDTF">2017-10-24T04:45:17Z</dcterms:created>
  <dcterms:modified xsi:type="dcterms:W3CDTF">2018-05-05T03:08:32Z</dcterms:modified>
</cp:coreProperties>
</file>